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 Semi-Bold" charset="1" panose="00000700000000000000"/>
      <p:regular r:id="rId10"/>
    </p:embeddedFont>
    <p:embeddedFont>
      <p:font typeface="Montserrat Semi-Bold Bold" charset="1" panose="00000800000000000000"/>
      <p:regular r:id="rId11"/>
    </p:embeddedFont>
    <p:embeddedFont>
      <p:font typeface="Montserrat Semi-Bold Italics" charset="1" panose="00000700000000000000"/>
      <p:regular r:id="rId12"/>
    </p:embeddedFont>
    <p:embeddedFont>
      <p:font typeface="Montserrat Semi-Bold Bold Italics" charset="1" panose="00000800000000000000"/>
      <p:regular r:id="rId13"/>
    </p:embeddedFont>
    <p:embeddedFont>
      <p:font typeface="Montserrat" charset="1" panose="00000500000000000000"/>
      <p:regular r:id="rId14"/>
    </p:embeddedFont>
    <p:embeddedFont>
      <p:font typeface="Montserrat Bold" charset="1" panose="00000600000000000000"/>
      <p:regular r:id="rId15"/>
    </p:embeddedFont>
    <p:embeddedFont>
      <p:font typeface="Montserrat Italics" charset="1" panose="00000500000000000000"/>
      <p:regular r:id="rId16"/>
    </p:embeddedFont>
    <p:embeddedFont>
      <p:font typeface="Montserrat Bold Italics" charset="1" panose="00000600000000000000"/>
      <p:regular r:id="rId17"/>
    </p:embeddedFont>
    <p:embeddedFont>
      <p:font typeface="Neue Machina UltraBold" charset="1" panose="000009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github.com/arkadebrian" TargetMode="External" Type="http://schemas.openxmlformats.org/officeDocument/2006/relationships/hyperlink"/><Relationship Id="rId11" Target="https://github.com/JeffriUI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jpe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https://github.com/fathanmuhandis" TargetMode="External" Type="http://schemas.openxmlformats.org/officeDocument/2006/relationships/hyperlink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2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1.png" Type="http://schemas.openxmlformats.org/officeDocument/2006/relationships/image"/><Relationship Id="rId7" Target="../media/image18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1.png" Type="http://schemas.openxmlformats.org/officeDocument/2006/relationships/image"/><Relationship Id="rId7" Target="../media/image18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1.png" Type="http://schemas.openxmlformats.org/officeDocument/2006/relationships/image"/><Relationship Id="rId7" Target="../media/image18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2271558" y="6401948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80261" y="5943223"/>
            <a:ext cx="4327479" cy="600872"/>
          </a:xfrm>
          <a:custGeom>
            <a:avLst/>
            <a:gdLst/>
            <a:ahLst/>
            <a:cxnLst/>
            <a:rect r="r" b="b" t="t" l="l"/>
            <a:pathLst>
              <a:path h="600872" w="4327479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1533" r="0" b="-715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0584" y="2025122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19979" y="4134227"/>
            <a:ext cx="13448042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Bold"/>
              </a:rPr>
              <a:t>J10 League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40979" y="6000308"/>
            <a:ext cx="3006042" cy="439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Bold"/>
              </a:rPr>
              <a:t>By Group J10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41393" y="3632927"/>
            <a:ext cx="4290504" cy="5026894"/>
            <a:chOff x="0" y="0"/>
            <a:chExt cx="1565187" cy="18338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7" cy="1833825"/>
            </a:xfrm>
            <a:custGeom>
              <a:avLst/>
              <a:gdLst/>
              <a:ahLst/>
              <a:cxnLst/>
              <a:rect r="r" b="b" t="t" l="l"/>
              <a:pathLst>
                <a:path h="1833825" w="1565187">
                  <a:moveTo>
                    <a:pt x="1440727" y="1833825"/>
                  </a:moveTo>
                  <a:lnTo>
                    <a:pt x="124460" y="1833825"/>
                  </a:lnTo>
                  <a:cubicBezTo>
                    <a:pt x="55880" y="1833825"/>
                    <a:pt x="0" y="1777945"/>
                    <a:pt x="0" y="17093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709365"/>
                  </a:lnTo>
                  <a:cubicBezTo>
                    <a:pt x="1565187" y="1777945"/>
                    <a:pt x="1509307" y="1833825"/>
                    <a:pt x="1440727" y="1833825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247556" y="3961091"/>
            <a:ext cx="3678177" cy="367817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966592" y="3632927"/>
            <a:ext cx="4290504" cy="5026894"/>
            <a:chOff x="0" y="0"/>
            <a:chExt cx="1565187" cy="18338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5187" cy="1833825"/>
            </a:xfrm>
            <a:custGeom>
              <a:avLst/>
              <a:gdLst/>
              <a:ahLst/>
              <a:cxnLst/>
              <a:rect r="r" b="b" t="t" l="l"/>
              <a:pathLst>
                <a:path h="1833825" w="1565187">
                  <a:moveTo>
                    <a:pt x="1440727" y="1833825"/>
                  </a:moveTo>
                  <a:lnTo>
                    <a:pt x="124460" y="1833825"/>
                  </a:lnTo>
                  <a:cubicBezTo>
                    <a:pt x="55880" y="1833825"/>
                    <a:pt x="0" y="1777945"/>
                    <a:pt x="0" y="17093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709365"/>
                  </a:lnTo>
                  <a:cubicBezTo>
                    <a:pt x="1565187" y="1777945"/>
                    <a:pt x="1509307" y="1833825"/>
                    <a:pt x="1440727" y="1833825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272755" y="3961091"/>
            <a:ext cx="3678177" cy="3678177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0" t="-25000" r="0" b="-2500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056104" y="3632927"/>
            <a:ext cx="4290504" cy="5026894"/>
            <a:chOff x="0" y="0"/>
            <a:chExt cx="1565187" cy="18338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65187" cy="1833825"/>
            </a:xfrm>
            <a:custGeom>
              <a:avLst/>
              <a:gdLst/>
              <a:ahLst/>
              <a:cxnLst/>
              <a:rect r="r" b="b" t="t" l="l"/>
              <a:pathLst>
                <a:path h="1833825" w="1565187">
                  <a:moveTo>
                    <a:pt x="1440727" y="1833825"/>
                  </a:moveTo>
                  <a:lnTo>
                    <a:pt x="124460" y="1833825"/>
                  </a:lnTo>
                  <a:cubicBezTo>
                    <a:pt x="55880" y="1833825"/>
                    <a:pt x="0" y="1777945"/>
                    <a:pt x="0" y="17093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709365"/>
                  </a:lnTo>
                  <a:cubicBezTo>
                    <a:pt x="1565187" y="1777945"/>
                    <a:pt x="1509307" y="1833825"/>
                    <a:pt x="1440727" y="1833825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362267" y="3905038"/>
            <a:ext cx="3678177" cy="367817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0" t="-25000" r="0" b="-2500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2247556" y="3961091"/>
            <a:ext cx="3678177" cy="3678177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0" t="-25000" r="0" b="-2500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584449" y="1427153"/>
            <a:ext cx="7119102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Team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89336" y="7699139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 u="sng">
                <a:solidFill>
                  <a:srgbClr val="FFFFFF"/>
                </a:solidFill>
                <a:latin typeface="Montserrat Semi-Bold Bold"/>
                <a:hlinkClick r:id="rId9" tooltip="https://github.com/fathanmuhandis"/>
              </a:rPr>
              <a:t>M Fathan Muhandis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859822" y="8099142"/>
            <a:ext cx="2453646" cy="30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 Bold"/>
              </a:rPr>
              <a:t>2106731623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314534" y="7699139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 u="sng">
                <a:solidFill>
                  <a:srgbClr val="FFFFFF"/>
                </a:solidFill>
                <a:latin typeface="Montserrat Semi-Bold Bold"/>
                <a:hlinkClick r:id="rId10" tooltip="https://github.com/arkadebrian"/>
              </a:rPr>
              <a:t>Arka Brian Dewara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885020" y="8099142"/>
            <a:ext cx="2453646" cy="30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 Bold"/>
              </a:rPr>
              <a:t>2106731421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04046" y="7699139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 u="sng">
                <a:solidFill>
                  <a:srgbClr val="FFFFFF"/>
                </a:solidFill>
                <a:latin typeface="Montserrat Semi-Bold Bold"/>
                <a:hlinkClick r:id="rId11" tooltip="https://github.com/JeffriUI"/>
              </a:rPr>
              <a:t>Jeffri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974532" y="8099142"/>
            <a:ext cx="2453646" cy="30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 Bold"/>
              </a:rPr>
              <a:t>2106705070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06616" y="429915"/>
            <a:ext cx="4352684" cy="3215546"/>
          </a:xfrm>
          <a:custGeom>
            <a:avLst/>
            <a:gdLst/>
            <a:ahLst/>
            <a:cxnLst/>
            <a:rect r="r" b="b" t="t" l="l"/>
            <a:pathLst>
              <a:path h="3215546" w="4352684">
                <a:moveTo>
                  <a:pt x="0" y="0"/>
                </a:moveTo>
                <a:lnTo>
                  <a:pt x="4352684" y="0"/>
                </a:lnTo>
                <a:lnTo>
                  <a:pt x="4352684" y="3215545"/>
                </a:lnTo>
                <a:lnTo>
                  <a:pt x="0" y="32155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450830" y="7169901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0" y="0"/>
                </a:lnTo>
                <a:lnTo>
                  <a:pt x="8959060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99239" y="2032432"/>
            <a:ext cx="9289521" cy="255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2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About J10League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28458" y="4537829"/>
            <a:ext cx="10631083" cy="3938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7"/>
              </a:lnSpc>
            </a:pPr>
            <a:r>
              <a:rPr lang="en-US" sz="2798">
                <a:solidFill>
                  <a:srgbClr val="FFFFFF"/>
                </a:solidFill>
                <a:latin typeface="Montserrat"/>
              </a:rPr>
              <a:t>J10 League merupakan website yang berguna untuk memantau turnamen Mobile Legends. Di dalamnya akan terdapat jadwal pertandingan dari tim-tim yang akan bertanding dan rekap hasil pertandingan dari tim-tim yang telah bertanding yang diisi dengan hasil tim pemenang pertandingan serta anggota timnya. Selain itu, akan terdapat fitur login serta register admin untuk dapat mengedit data pada website.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496" y="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81976" y="-1991669"/>
            <a:ext cx="7242652" cy="7242652"/>
          </a:xfrm>
          <a:custGeom>
            <a:avLst/>
            <a:gdLst/>
            <a:ahLst/>
            <a:cxnLst/>
            <a:rect r="r" b="b" t="t" l="l"/>
            <a:pathLst>
              <a:path h="7242652" w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08734" y="3102973"/>
            <a:ext cx="2116318" cy="2105736"/>
          </a:xfrm>
          <a:custGeom>
            <a:avLst/>
            <a:gdLst/>
            <a:ahLst/>
            <a:cxnLst/>
            <a:rect r="r" b="b" t="t" l="l"/>
            <a:pathLst>
              <a:path h="2105736" w="2116318">
                <a:moveTo>
                  <a:pt x="0" y="0"/>
                </a:moveTo>
                <a:lnTo>
                  <a:pt x="2116318" y="0"/>
                </a:lnTo>
                <a:lnTo>
                  <a:pt x="2116318" y="2105736"/>
                </a:lnTo>
                <a:lnTo>
                  <a:pt x="0" y="21057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88682" y="2913619"/>
            <a:ext cx="1473168" cy="2434989"/>
          </a:xfrm>
          <a:custGeom>
            <a:avLst/>
            <a:gdLst/>
            <a:ahLst/>
            <a:cxnLst/>
            <a:rect r="r" b="b" t="t" l="l"/>
            <a:pathLst>
              <a:path h="2434989" w="1473168">
                <a:moveTo>
                  <a:pt x="0" y="0"/>
                </a:moveTo>
                <a:lnTo>
                  <a:pt x="1473168" y="0"/>
                </a:lnTo>
                <a:lnTo>
                  <a:pt x="1473168" y="2434989"/>
                </a:lnTo>
                <a:lnTo>
                  <a:pt x="0" y="24349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14450" y="2913619"/>
            <a:ext cx="1345331" cy="2434989"/>
          </a:xfrm>
          <a:custGeom>
            <a:avLst/>
            <a:gdLst/>
            <a:ahLst/>
            <a:cxnLst/>
            <a:rect r="r" b="b" t="t" l="l"/>
            <a:pathLst>
              <a:path h="2434989" w="1345331">
                <a:moveTo>
                  <a:pt x="0" y="0"/>
                </a:moveTo>
                <a:lnTo>
                  <a:pt x="1345331" y="0"/>
                </a:lnTo>
                <a:lnTo>
                  <a:pt x="1345331" y="2434989"/>
                </a:lnTo>
                <a:lnTo>
                  <a:pt x="0" y="24349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84570" y="686843"/>
            <a:ext cx="1431886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08032" y="6741916"/>
            <a:ext cx="2917722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Halaman jadwal pertandingan mendatang untuk turnamen Mobile Legends.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66405" y="6741916"/>
            <a:ext cx="2917722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Halaman hasil pertandingan, termasuk pemenang, skor, dan pemain yang bermain.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28254" y="6741916"/>
            <a:ext cx="2917722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Halaman tim-tim di Indonesia yang bermain pada tournamen terkait.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91700" y="6741916"/>
            <a:ext cx="2917722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Halaman bagi administrator untuk mengelola data pada website.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71337" y="5650986"/>
            <a:ext cx="3791112" cy="82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Montserrat Semi-Bold Bold"/>
              </a:rPr>
              <a:t>Schedule Matches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4588" y="5650986"/>
            <a:ext cx="2341355" cy="82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Montserrat Semi-Bold Bold"/>
              </a:rPr>
              <a:t>Results</a:t>
            </a:r>
          </a:p>
          <a:p>
            <a:pPr algn="ctr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Montserrat Semi-Bold Bold"/>
              </a:rPr>
              <a:t>Matches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31526" y="5650986"/>
            <a:ext cx="3038069" cy="82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Montserrat Semi-Bold Bold"/>
              </a:rPr>
              <a:t>Data</a:t>
            </a:r>
          </a:p>
          <a:p>
            <a:pPr algn="ctr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Montserrat Semi-Bold Bold"/>
              </a:rPr>
              <a:t>Management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62458" y="5737029"/>
            <a:ext cx="244931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Montserrat Semi-Bold Bold"/>
              </a:rPr>
              <a:t>The Teams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1365435">
            <a:off x="12763987" y="3100810"/>
            <a:ext cx="2173149" cy="2206243"/>
          </a:xfrm>
          <a:custGeom>
            <a:avLst/>
            <a:gdLst/>
            <a:ahLst/>
            <a:cxnLst/>
            <a:rect r="r" b="b" t="t" l="l"/>
            <a:pathLst>
              <a:path h="2206243" w="2173149">
                <a:moveTo>
                  <a:pt x="0" y="0"/>
                </a:moveTo>
                <a:lnTo>
                  <a:pt x="2173149" y="0"/>
                </a:lnTo>
                <a:lnTo>
                  <a:pt x="2173149" y="2206243"/>
                </a:lnTo>
                <a:lnTo>
                  <a:pt x="0" y="22062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514245"/>
            <a:ext cx="3559551" cy="3165693"/>
            <a:chOff x="0" y="0"/>
            <a:chExt cx="1298534" cy="11548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8534" cy="1154854"/>
            </a:xfrm>
            <a:custGeom>
              <a:avLst/>
              <a:gdLst/>
              <a:ahLst/>
              <a:cxnLst/>
              <a:rect r="r" b="b" t="t" l="l"/>
              <a:pathLst>
                <a:path h="1154854" w="1298534">
                  <a:moveTo>
                    <a:pt x="1174074" y="1154854"/>
                  </a:moveTo>
                  <a:lnTo>
                    <a:pt x="124460" y="1154854"/>
                  </a:lnTo>
                  <a:cubicBezTo>
                    <a:pt x="55880" y="1154854"/>
                    <a:pt x="0" y="1098974"/>
                    <a:pt x="0" y="10303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74074" y="0"/>
                  </a:lnTo>
                  <a:cubicBezTo>
                    <a:pt x="1242654" y="0"/>
                    <a:pt x="1298534" y="55880"/>
                    <a:pt x="1298534" y="124460"/>
                  </a:cubicBezTo>
                  <a:lnTo>
                    <a:pt x="1298534" y="1030394"/>
                  </a:lnTo>
                  <a:cubicBezTo>
                    <a:pt x="1298534" y="1098974"/>
                    <a:pt x="1242654" y="1154854"/>
                    <a:pt x="1174074" y="115485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583057" y="6086492"/>
            <a:ext cx="3559551" cy="3532586"/>
            <a:chOff x="0" y="0"/>
            <a:chExt cx="1298534" cy="12886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8534" cy="1288697"/>
            </a:xfrm>
            <a:custGeom>
              <a:avLst/>
              <a:gdLst/>
              <a:ahLst/>
              <a:cxnLst/>
              <a:rect r="r" b="b" t="t" l="l"/>
              <a:pathLst>
                <a:path h="1288697" w="1298534">
                  <a:moveTo>
                    <a:pt x="1174074" y="1288697"/>
                  </a:moveTo>
                  <a:lnTo>
                    <a:pt x="124460" y="1288697"/>
                  </a:lnTo>
                  <a:cubicBezTo>
                    <a:pt x="55880" y="1288697"/>
                    <a:pt x="0" y="1232817"/>
                    <a:pt x="0" y="116423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74074" y="0"/>
                  </a:lnTo>
                  <a:cubicBezTo>
                    <a:pt x="1242654" y="0"/>
                    <a:pt x="1298534" y="55880"/>
                    <a:pt x="1298534" y="124460"/>
                  </a:cubicBezTo>
                  <a:lnTo>
                    <a:pt x="1298534" y="1164237"/>
                  </a:lnTo>
                  <a:cubicBezTo>
                    <a:pt x="1298534" y="1232817"/>
                    <a:pt x="1242654" y="1288697"/>
                    <a:pt x="1174074" y="1288697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5809850" y="2514245"/>
            <a:ext cx="3559551" cy="3165693"/>
            <a:chOff x="0" y="0"/>
            <a:chExt cx="1298534" cy="11548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98534" cy="1154854"/>
            </a:xfrm>
            <a:custGeom>
              <a:avLst/>
              <a:gdLst/>
              <a:ahLst/>
              <a:cxnLst/>
              <a:rect r="r" b="b" t="t" l="l"/>
              <a:pathLst>
                <a:path h="1154854" w="1298534">
                  <a:moveTo>
                    <a:pt x="1174074" y="1154854"/>
                  </a:moveTo>
                  <a:lnTo>
                    <a:pt x="124460" y="1154854"/>
                  </a:lnTo>
                  <a:cubicBezTo>
                    <a:pt x="55880" y="1154854"/>
                    <a:pt x="0" y="1098974"/>
                    <a:pt x="0" y="10303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74074" y="0"/>
                  </a:lnTo>
                  <a:cubicBezTo>
                    <a:pt x="1242654" y="0"/>
                    <a:pt x="1298534" y="55880"/>
                    <a:pt x="1298534" y="124460"/>
                  </a:cubicBezTo>
                  <a:lnTo>
                    <a:pt x="1298534" y="1030394"/>
                  </a:lnTo>
                  <a:cubicBezTo>
                    <a:pt x="1298534" y="1098974"/>
                    <a:pt x="1242654" y="1154854"/>
                    <a:pt x="1174074" y="115485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364207" y="6086492"/>
            <a:ext cx="3559551" cy="3532586"/>
            <a:chOff x="0" y="0"/>
            <a:chExt cx="1298534" cy="12886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8534" cy="1288697"/>
            </a:xfrm>
            <a:custGeom>
              <a:avLst/>
              <a:gdLst/>
              <a:ahLst/>
              <a:cxnLst/>
              <a:rect r="r" b="b" t="t" l="l"/>
              <a:pathLst>
                <a:path h="1288697" w="1298534">
                  <a:moveTo>
                    <a:pt x="1174074" y="1288697"/>
                  </a:moveTo>
                  <a:lnTo>
                    <a:pt x="124460" y="1288697"/>
                  </a:lnTo>
                  <a:cubicBezTo>
                    <a:pt x="55880" y="1288697"/>
                    <a:pt x="0" y="1232817"/>
                    <a:pt x="0" y="116423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74074" y="0"/>
                  </a:lnTo>
                  <a:cubicBezTo>
                    <a:pt x="1242654" y="0"/>
                    <a:pt x="1298534" y="55880"/>
                    <a:pt x="1298534" y="124460"/>
                  </a:cubicBezTo>
                  <a:lnTo>
                    <a:pt x="1298534" y="1164237"/>
                  </a:lnTo>
                  <a:cubicBezTo>
                    <a:pt x="1298534" y="1232817"/>
                    <a:pt x="1242654" y="1288697"/>
                    <a:pt x="1174074" y="1288697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588601" y="2514245"/>
            <a:ext cx="3559551" cy="3286497"/>
            <a:chOff x="0" y="0"/>
            <a:chExt cx="1298534" cy="11989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98534" cy="1198923"/>
            </a:xfrm>
            <a:custGeom>
              <a:avLst/>
              <a:gdLst/>
              <a:ahLst/>
              <a:cxnLst/>
              <a:rect r="r" b="b" t="t" l="l"/>
              <a:pathLst>
                <a:path h="1198923" w="1298534">
                  <a:moveTo>
                    <a:pt x="1174074" y="1198923"/>
                  </a:moveTo>
                  <a:lnTo>
                    <a:pt x="124460" y="1198923"/>
                  </a:lnTo>
                  <a:cubicBezTo>
                    <a:pt x="55880" y="1198923"/>
                    <a:pt x="0" y="1143043"/>
                    <a:pt x="0" y="10744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74074" y="0"/>
                  </a:lnTo>
                  <a:cubicBezTo>
                    <a:pt x="1242654" y="0"/>
                    <a:pt x="1298534" y="55880"/>
                    <a:pt x="1298534" y="124460"/>
                  </a:cubicBezTo>
                  <a:lnTo>
                    <a:pt x="1298534" y="1074463"/>
                  </a:lnTo>
                  <a:cubicBezTo>
                    <a:pt x="1298534" y="1143043"/>
                    <a:pt x="1242654" y="1198923"/>
                    <a:pt x="1174074" y="1198923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142958" y="6207296"/>
            <a:ext cx="3559551" cy="3532586"/>
            <a:chOff x="0" y="0"/>
            <a:chExt cx="1298534" cy="12886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98534" cy="1288697"/>
            </a:xfrm>
            <a:custGeom>
              <a:avLst/>
              <a:gdLst/>
              <a:ahLst/>
              <a:cxnLst/>
              <a:rect r="r" b="b" t="t" l="l"/>
              <a:pathLst>
                <a:path h="1288697" w="1298534">
                  <a:moveTo>
                    <a:pt x="1174074" y="1288697"/>
                  </a:moveTo>
                  <a:lnTo>
                    <a:pt x="124460" y="1288697"/>
                  </a:lnTo>
                  <a:cubicBezTo>
                    <a:pt x="55880" y="1288697"/>
                    <a:pt x="0" y="1232817"/>
                    <a:pt x="0" y="116423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74074" y="0"/>
                  </a:lnTo>
                  <a:cubicBezTo>
                    <a:pt x="1242654" y="0"/>
                    <a:pt x="1298534" y="55880"/>
                    <a:pt x="1298534" y="124460"/>
                  </a:cubicBezTo>
                  <a:lnTo>
                    <a:pt x="1298534" y="1164237"/>
                  </a:lnTo>
                  <a:cubicBezTo>
                    <a:pt x="1298534" y="1232817"/>
                    <a:pt x="1242654" y="1288697"/>
                    <a:pt x="1174074" y="1288697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651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628617"/>
            <a:ext cx="7119102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Tables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71571" y="3033629"/>
            <a:ext cx="259856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Neue Machina UltraBold"/>
              </a:rPr>
              <a:t>admin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24729" y="6730069"/>
            <a:ext cx="2598564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Neue Machina UltraBold"/>
              </a:rPr>
              <a:t>tournaments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152721" y="3033629"/>
            <a:ext cx="259856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Neue Machina UltraBold"/>
              </a:rPr>
              <a:t>teams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48369" y="6408810"/>
            <a:ext cx="259856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Neue Machina UltraBold"/>
              </a:rPr>
              <a:t>match_info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932700" y="3033629"/>
            <a:ext cx="259856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Neue Machina UltraBold"/>
              </a:rPr>
              <a:t>team_info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84629" y="6850873"/>
            <a:ext cx="259856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Neue Machina UltraBold"/>
              </a:rPr>
              <a:t>round_detail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71571" y="3706404"/>
            <a:ext cx="2991261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Tabel ini menyimpan informasi tentang administrator aplikasi J10League.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924729" y="7410147"/>
            <a:ext cx="2991261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Tabel ini menyimpan informasi mengenai informasi turnamen secara detail.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152721" y="3706404"/>
            <a:ext cx="2991261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Tabel ini menyimpan informasi tentang semua tim dari Indonesia.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648369" y="7088888"/>
            <a:ext cx="2991261" cy="209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Tabel ini menyimpan informasi mengenai jadwal pertandingan dari tim-tim yang akan bertanding beserta hasilnya.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931471" y="3827208"/>
            <a:ext cx="2991261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Tabel ini menyimpan informasi tentang informasi tim secara detail.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84629" y="7530950"/>
            <a:ext cx="2991261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Tabel ini menyimpan informasi mengenai detail hasil pertandingan.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24066" y="-3249112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3420" y="1177460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05205" y="4667812"/>
            <a:ext cx="8893252" cy="8315191"/>
          </a:xfrm>
          <a:custGeom>
            <a:avLst/>
            <a:gdLst/>
            <a:ahLst/>
            <a:cxnLst/>
            <a:rect r="r" b="b" t="t" l="l"/>
            <a:pathLst>
              <a:path h="8315191" w="8893252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65435">
            <a:off x="-3790155" y="-730855"/>
            <a:ext cx="6282382" cy="6378053"/>
          </a:xfrm>
          <a:custGeom>
            <a:avLst/>
            <a:gdLst/>
            <a:ahLst/>
            <a:cxnLst/>
            <a:rect r="r" b="b" t="t" l="l"/>
            <a:pathLst>
              <a:path h="6378053" w="6282382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06459" y="1511479"/>
            <a:ext cx="13075081" cy="8226405"/>
          </a:xfrm>
          <a:custGeom>
            <a:avLst/>
            <a:gdLst/>
            <a:ahLst/>
            <a:cxnLst/>
            <a:rect r="r" b="b" t="t" l="l"/>
            <a:pathLst>
              <a:path h="8226405" w="13075081">
                <a:moveTo>
                  <a:pt x="0" y="0"/>
                </a:moveTo>
                <a:lnTo>
                  <a:pt x="13075082" y="0"/>
                </a:lnTo>
                <a:lnTo>
                  <a:pt x="13075082" y="8226406"/>
                </a:lnTo>
                <a:lnTo>
                  <a:pt x="0" y="82264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15841" y="629848"/>
            <a:ext cx="9456319" cy="711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0"/>
              </a:lnSpc>
            </a:pPr>
            <a:r>
              <a:rPr lang="en-US" sz="4136">
                <a:solidFill>
                  <a:srgbClr val="FFFFFF"/>
                </a:solidFill>
                <a:latin typeface="Neue Machina UltraBold"/>
              </a:rPr>
              <a:t>Flowchart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24066" y="-3249112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3420" y="1177460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05205" y="4667812"/>
            <a:ext cx="8893252" cy="8315191"/>
          </a:xfrm>
          <a:custGeom>
            <a:avLst/>
            <a:gdLst/>
            <a:ahLst/>
            <a:cxnLst/>
            <a:rect r="r" b="b" t="t" l="l"/>
            <a:pathLst>
              <a:path h="8315191" w="8893252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65435">
            <a:off x="-3790155" y="-730855"/>
            <a:ext cx="6282382" cy="6378053"/>
          </a:xfrm>
          <a:custGeom>
            <a:avLst/>
            <a:gdLst/>
            <a:ahLst/>
            <a:cxnLst/>
            <a:rect r="r" b="b" t="t" l="l"/>
            <a:pathLst>
              <a:path h="6378053" w="6282382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73317" y="1482698"/>
            <a:ext cx="6741366" cy="8147770"/>
          </a:xfrm>
          <a:custGeom>
            <a:avLst/>
            <a:gdLst/>
            <a:ahLst/>
            <a:cxnLst/>
            <a:rect r="r" b="b" t="t" l="l"/>
            <a:pathLst>
              <a:path h="8147770" w="6741366">
                <a:moveTo>
                  <a:pt x="0" y="0"/>
                </a:moveTo>
                <a:lnTo>
                  <a:pt x="6741366" y="0"/>
                </a:lnTo>
                <a:lnTo>
                  <a:pt x="6741366" y="8147770"/>
                </a:lnTo>
                <a:lnTo>
                  <a:pt x="0" y="81477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15841" y="629848"/>
            <a:ext cx="9456319" cy="711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0"/>
              </a:lnSpc>
            </a:pPr>
            <a:r>
              <a:rPr lang="en-US" sz="4136">
                <a:solidFill>
                  <a:srgbClr val="FFFFFF"/>
                </a:solidFill>
                <a:latin typeface="Neue Machina UltraBold"/>
              </a:rPr>
              <a:t>UML Diagram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24066" y="-3249112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3420" y="1177460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05205" y="4667812"/>
            <a:ext cx="8893252" cy="8315191"/>
          </a:xfrm>
          <a:custGeom>
            <a:avLst/>
            <a:gdLst/>
            <a:ahLst/>
            <a:cxnLst/>
            <a:rect r="r" b="b" t="t" l="l"/>
            <a:pathLst>
              <a:path h="8315191" w="8893252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65435">
            <a:off x="-3790155" y="-730855"/>
            <a:ext cx="6282382" cy="6378053"/>
          </a:xfrm>
          <a:custGeom>
            <a:avLst/>
            <a:gdLst/>
            <a:ahLst/>
            <a:cxnLst/>
            <a:rect r="r" b="b" t="t" l="l"/>
            <a:pathLst>
              <a:path h="6378053" w="6282382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56666" y="1452969"/>
            <a:ext cx="10374668" cy="8248529"/>
          </a:xfrm>
          <a:custGeom>
            <a:avLst/>
            <a:gdLst/>
            <a:ahLst/>
            <a:cxnLst/>
            <a:rect r="r" b="b" t="t" l="l"/>
            <a:pathLst>
              <a:path h="8248529" w="10374668">
                <a:moveTo>
                  <a:pt x="0" y="0"/>
                </a:moveTo>
                <a:lnTo>
                  <a:pt x="10374668" y="0"/>
                </a:lnTo>
                <a:lnTo>
                  <a:pt x="10374668" y="8248529"/>
                </a:lnTo>
                <a:lnTo>
                  <a:pt x="0" y="82485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15841" y="629848"/>
            <a:ext cx="9456319" cy="711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0"/>
              </a:lnSpc>
            </a:pPr>
            <a:r>
              <a:rPr lang="en-US" sz="4136">
                <a:solidFill>
                  <a:srgbClr val="FFFFFF"/>
                </a:solidFill>
                <a:latin typeface="Neue Machina UltraBold"/>
              </a:rPr>
              <a:t>ER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3539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71219" y="4200702"/>
            <a:ext cx="8148349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41389" y="4401405"/>
            <a:ext cx="6281646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Our Github Repository: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75673" y="8844430"/>
            <a:ext cx="3983627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J10 League by Group J10.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41389" y="4995475"/>
            <a:ext cx="6451299" cy="84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https://github.com/SistemBasisData2023/J10League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DAFlhqtoNhU</dc:identifier>
  <dcterms:modified xsi:type="dcterms:W3CDTF">2011-08-01T06:04:30Z</dcterms:modified>
  <cp:revision>1</cp:revision>
  <dc:title>J10League_PPT</dc:title>
</cp:coreProperties>
</file>